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092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A922A6-D3C1-4176-AD83-55C9C50AABBE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7B1797-830A-46CC-855C-B9F32A6E47F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A2A9E6-0A32-45AE-B24B-367081E698F2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203028-A86B-4201-B3A6-D5063319B60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FCA6-9119-46EF-BE04-2F25BC647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ECFD-CDD3-43A1-B93B-4D044FD2D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14A0-FBE1-479D-8BB3-ACAF373D9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9D50-03F3-4F54-8128-A100E8AB0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2F59-2F56-40E2-AD70-68EFD35D0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DB49-932B-4216-9021-D23A11874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9B91-74A5-4212-B781-F79293B49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AF5B925-E73C-4791-A413-D55F0A69D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B31E52-D920-49D5-A13C-CD332C615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6"/>
          <p:cNvGraphicFramePr>
            <a:graphicFrameLocks noChangeAspect="1"/>
          </p:cNvGraphicFramePr>
          <p:nvPr/>
        </p:nvGraphicFramePr>
        <p:xfrm>
          <a:off x="728663" y="2973388"/>
          <a:ext cx="2376487" cy="3048000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67" name="Group 55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P.Cvirkos – Donelaičio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0,6819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0,06Km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71437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lt-LT" dirty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56"/>
          <p:cNvPicPr>
            <a:picLocks noChangeAspect="1" noChangeArrowheads="1"/>
          </p:cNvPicPr>
          <p:nvPr/>
        </p:nvPicPr>
        <p:blipFill>
          <a:blip r:embed="rId5" cstate="print"/>
          <a:srcRect l="1837" t="12708" r="71367" b="8327"/>
          <a:stretch>
            <a:fillRect/>
          </a:stretch>
        </p:blipFill>
        <p:spPr bwMode="auto">
          <a:xfrm>
            <a:off x="3924300" y="3378200"/>
            <a:ext cx="189071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5184775" y="4187825"/>
            <a:ext cx="44450" cy="1793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38738" y="4367213"/>
            <a:ext cx="90487" cy="460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094288" y="4232275"/>
            <a:ext cx="44450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094288" y="4187825"/>
            <a:ext cx="90487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ačiakampis 14"/>
          <p:cNvSpPr/>
          <p:nvPr/>
        </p:nvSpPr>
        <p:spPr>
          <a:xfrm>
            <a:off x="450850" y="2419350"/>
            <a:ext cx="5822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80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160</cp:revision>
  <dcterms:created xsi:type="dcterms:W3CDTF">2006-08-16T00:00:00Z</dcterms:created>
  <dcterms:modified xsi:type="dcterms:W3CDTF">2015-06-15T10:17:17Z</dcterms:modified>
</cp:coreProperties>
</file>